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67" r:id="rId2"/>
    <p:sldId id="369" r:id="rId3"/>
  </p:sldIdLst>
  <p:sldSz cx="9144000" cy="6858000" type="screen4x3"/>
  <p:notesSz cx="9144000" cy="6858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682" autoAdjust="0"/>
  </p:normalViewPr>
  <p:slideViewPr>
    <p:cSldViewPr>
      <p:cViewPr>
        <p:scale>
          <a:sx n="75" d="100"/>
          <a:sy n="75" d="100"/>
        </p:scale>
        <p:origin x="-2712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888" y="-9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noProof="0" smtClean="0"/>
              <a:t>Click to edit Master text styles</a:t>
            </a:r>
          </a:p>
          <a:p>
            <a:pPr lvl="1"/>
            <a:r>
              <a:rPr lang="lt-LT" noProof="0" smtClean="0"/>
              <a:t>Second level</a:t>
            </a:r>
          </a:p>
          <a:p>
            <a:pPr lvl="2"/>
            <a:r>
              <a:rPr lang="lt-LT" noProof="0" smtClean="0"/>
              <a:t>Third level</a:t>
            </a:r>
          </a:p>
          <a:p>
            <a:pPr lvl="3"/>
            <a:r>
              <a:rPr lang="lt-LT" noProof="0" smtClean="0"/>
              <a:t>Fourth level</a:t>
            </a:r>
          </a:p>
          <a:p>
            <a:pPr lvl="4"/>
            <a:r>
              <a:rPr lang="lt-LT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CF19C94C-A44F-4782-947A-C20A7401422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62212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DD7EC-95C4-4826-9D03-A92575C388DF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07CEB-2B1C-42BE-86D1-867A2574038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27F00-E752-45D4-A7A8-6E8A859361D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00043-15AD-454B-BD8A-B25BFC2567BB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E7EF7-5D9A-4F0F-AB48-4E83FFA0841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AAA9C-0B21-4F80-B31A-02F0A7BD12AC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6B00A-F059-45B7-A90D-5B708771BAC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9D3EA-E00C-4D37-8E08-43CB391E8AC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33AB-E0F9-47AA-86B5-7DBCA64887D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721FA-5A1F-493C-A4EC-B098FAF9CA26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36E65-C790-4DEB-A46D-E086AFD8ACC0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>
                <a:gamma/>
                <a:shade val="46275"/>
                <a:invGamma/>
              </a:schemeClr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BCC21F32-B49F-439B-92AE-A09B9835338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solidFill>
                  <a:schemeClr val="tx1"/>
                </a:solidFill>
              </a:rPr>
              <a:t/>
            </a:r>
            <a:br>
              <a:rPr lang="lt-LT" dirty="0" smtClean="0">
                <a:solidFill>
                  <a:schemeClr val="tx1"/>
                </a:solidFill>
              </a:rPr>
            </a:br>
            <a:r>
              <a:rPr lang="lt-LT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Tax</a:t>
            </a:r>
            <a:r>
              <a:rPr lang="lt-LT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rates</a:t>
            </a:r>
            <a:r>
              <a:rPr lang="lt-LT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Rokiškis </a:t>
            </a:r>
            <a:r>
              <a:rPr lang="lt-LT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region</a:t>
            </a:r>
            <a:r>
              <a:rPr lang="lt-LT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5058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2400" dirty="0" err="1" smtClean="0">
                <a:solidFill>
                  <a:schemeClr val="bg1"/>
                </a:solidFill>
              </a:rPr>
              <a:t>Real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estate</a:t>
            </a:r>
            <a:r>
              <a:rPr lang="lt-LT" sz="2400" dirty="0" smtClean="0">
                <a:solidFill>
                  <a:schemeClr val="bg1"/>
                </a:solidFill>
              </a:rPr>
              <a:t> – 0,5 </a:t>
            </a:r>
            <a:r>
              <a:rPr lang="lt-LT" sz="2400" dirty="0" err="1" smtClean="0">
                <a:solidFill>
                  <a:schemeClr val="bg1"/>
                </a:solidFill>
              </a:rPr>
              <a:t>percent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of</a:t>
            </a:r>
            <a:r>
              <a:rPr lang="lt-LT" sz="2400" dirty="0" smtClean="0">
                <a:solidFill>
                  <a:schemeClr val="bg1"/>
                </a:solidFill>
              </a:rPr>
              <a:t>  </a:t>
            </a:r>
            <a:r>
              <a:rPr lang="lt-LT" sz="2400" dirty="0" err="1" smtClean="0">
                <a:solidFill>
                  <a:schemeClr val="bg1"/>
                </a:solidFill>
              </a:rPr>
              <a:t>taxing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value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of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real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estate</a:t>
            </a:r>
            <a:r>
              <a:rPr lang="lt-LT" sz="2400" dirty="0" smtClean="0">
                <a:solidFill>
                  <a:schemeClr val="bg1"/>
                </a:solidFill>
              </a:rPr>
              <a:t>; </a:t>
            </a:r>
          </a:p>
          <a:p>
            <a:r>
              <a:rPr lang="lt-LT" sz="2400" dirty="0" smtClean="0">
                <a:solidFill>
                  <a:schemeClr val="bg1"/>
                </a:solidFill>
              </a:rPr>
              <a:t>0,3 </a:t>
            </a:r>
            <a:r>
              <a:rPr lang="lt-LT" sz="2400" dirty="0" err="1" smtClean="0">
                <a:solidFill>
                  <a:schemeClr val="bg1"/>
                </a:solidFill>
              </a:rPr>
              <a:t>percent</a:t>
            </a:r>
            <a:r>
              <a:rPr lang="lt-LT" sz="2400" dirty="0" smtClean="0">
                <a:solidFill>
                  <a:schemeClr val="bg1"/>
                </a:solidFill>
              </a:rPr>
              <a:t> – </a:t>
            </a:r>
            <a:r>
              <a:rPr lang="lt-LT" sz="2400" dirty="0" err="1" smtClean="0">
                <a:solidFill>
                  <a:schemeClr val="bg1"/>
                </a:solidFill>
              </a:rPr>
              <a:t>for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natural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persons</a:t>
            </a:r>
            <a:r>
              <a:rPr lang="lt-LT" sz="2400" dirty="0" smtClean="0">
                <a:solidFill>
                  <a:schemeClr val="bg1"/>
                </a:solidFill>
              </a:rPr>
              <a:t> and </a:t>
            </a:r>
            <a:r>
              <a:rPr lang="lt-LT" sz="2400" dirty="0" err="1" smtClean="0">
                <a:solidFill>
                  <a:schemeClr val="bg1"/>
                </a:solidFill>
              </a:rPr>
              <a:t>legal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entities</a:t>
            </a:r>
            <a:r>
              <a:rPr lang="lt-LT" sz="2400" dirty="0" smtClean="0">
                <a:solidFill>
                  <a:schemeClr val="bg1"/>
                </a:solidFill>
              </a:rPr>
              <a:t>, </a:t>
            </a:r>
            <a:r>
              <a:rPr lang="lt-LT" sz="2400" dirty="0" err="1" smtClean="0">
                <a:solidFill>
                  <a:schemeClr val="bg1"/>
                </a:solidFill>
              </a:rPr>
              <a:t>who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registered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entity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in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current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year</a:t>
            </a:r>
            <a:r>
              <a:rPr lang="lt-LT" sz="2400" dirty="0" smtClean="0">
                <a:solidFill>
                  <a:schemeClr val="bg1"/>
                </a:solidFill>
              </a:rPr>
              <a:t>; </a:t>
            </a:r>
            <a:r>
              <a:rPr lang="lt-LT" sz="2400" dirty="0" err="1" smtClean="0">
                <a:solidFill>
                  <a:schemeClr val="bg1"/>
                </a:solidFill>
              </a:rPr>
              <a:t>legal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entities</a:t>
            </a:r>
            <a:r>
              <a:rPr lang="lt-LT" sz="2400" dirty="0" smtClean="0">
                <a:solidFill>
                  <a:schemeClr val="bg1"/>
                </a:solidFill>
              </a:rPr>
              <a:t>, </a:t>
            </a:r>
            <a:r>
              <a:rPr lang="lt-LT" sz="2400" dirty="0" err="1" smtClean="0">
                <a:solidFill>
                  <a:schemeClr val="bg1"/>
                </a:solidFill>
              </a:rPr>
              <a:t>who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registered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entity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in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another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municipality</a:t>
            </a:r>
            <a:r>
              <a:rPr lang="lt-LT" sz="2400" dirty="0" smtClean="0">
                <a:solidFill>
                  <a:schemeClr val="bg1"/>
                </a:solidFill>
              </a:rPr>
              <a:t> and </a:t>
            </a:r>
            <a:r>
              <a:rPr lang="lt-LT" sz="2400" dirty="0" err="1" smtClean="0">
                <a:solidFill>
                  <a:schemeClr val="bg1"/>
                </a:solidFill>
              </a:rPr>
              <a:t>start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activity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in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Rokiskis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region</a:t>
            </a:r>
            <a:r>
              <a:rPr lang="lt-LT" sz="2400" dirty="0" smtClean="0">
                <a:solidFill>
                  <a:schemeClr val="bg1"/>
                </a:solidFill>
              </a:rPr>
              <a:t>;</a:t>
            </a:r>
            <a:endParaRPr lang="lt-LT" sz="2400" dirty="0" smtClean="0">
              <a:solidFill>
                <a:schemeClr val="bg1"/>
              </a:solidFill>
            </a:endParaRPr>
          </a:p>
          <a:p>
            <a:r>
              <a:rPr lang="lt-LT" sz="2400" dirty="0" smtClean="0">
                <a:solidFill>
                  <a:schemeClr val="bg1"/>
                </a:solidFill>
              </a:rPr>
              <a:t>3 </a:t>
            </a:r>
            <a:r>
              <a:rPr lang="lt-LT" sz="2400" dirty="0" err="1" smtClean="0">
                <a:solidFill>
                  <a:schemeClr val="bg1"/>
                </a:solidFill>
              </a:rPr>
              <a:t>percent-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for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the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real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estate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which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is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derelicted</a:t>
            </a:r>
            <a:r>
              <a:rPr lang="lt-LT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lt-LT" sz="2400" dirty="0" err="1" smtClean="0">
                <a:solidFill>
                  <a:schemeClr val="bg1"/>
                </a:solidFill>
              </a:rPr>
              <a:t>Land-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smtClean="0">
                <a:solidFill>
                  <a:schemeClr val="bg1"/>
                </a:solidFill>
              </a:rPr>
              <a:t>1,3 </a:t>
            </a:r>
            <a:r>
              <a:rPr lang="lt-LT" sz="2400" dirty="0" err="1" smtClean="0">
                <a:solidFill>
                  <a:schemeClr val="bg1"/>
                </a:solidFill>
              </a:rPr>
              <a:t>percent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of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taxing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value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of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the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land</a:t>
            </a:r>
            <a:r>
              <a:rPr lang="lt-LT" sz="2400" dirty="0" smtClean="0">
                <a:solidFill>
                  <a:schemeClr val="bg1"/>
                </a:solidFill>
              </a:rPr>
              <a:t>, and 4 </a:t>
            </a:r>
            <a:r>
              <a:rPr lang="lt-LT" sz="2400" dirty="0" err="1" smtClean="0">
                <a:solidFill>
                  <a:schemeClr val="bg1"/>
                </a:solidFill>
              </a:rPr>
              <a:t>percent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for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abandoned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agricultural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land</a:t>
            </a:r>
            <a:r>
              <a:rPr lang="lt-LT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lt-LT" sz="2400" dirty="0" err="1" smtClean="0">
                <a:solidFill>
                  <a:schemeClr val="bg1"/>
                </a:solidFill>
              </a:rPr>
              <a:t>Rental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price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for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land</a:t>
            </a:r>
            <a:r>
              <a:rPr lang="lt-LT" sz="2400" dirty="0" smtClean="0">
                <a:solidFill>
                  <a:schemeClr val="bg1"/>
                </a:solidFill>
              </a:rPr>
              <a:t> – </a:t>
            </a:r>
            <a:r>
              <a:rPr lang="lt-LT" sz="2400" dirty="0">
                <a:solidFill>
                  <a:schemeClr val="bg1"/>
                </a:solidFill>
              </a:rPr>
              <a:t>2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percent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for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agricultural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land</a:t>
            </a:r>
            <a:r>
              <a:rPr lang="lt-LT" sz="2400" dirty="0" smtClean="0">
                <a:solidFill>
                  <a:schemeClr val="bg1"/>
                </a:solidFill>
              </a:rPr>
              <a:t>, 1,5 </a:t>
            </a:r>
            <a:r>
              <a:rPr lang="lt-LT" sz="2400" dirty="0" err="1" smtClean="0">
                <a:solidFill>
                  <a:schemeClr val="bg1"/>
                </a:solidFill>
              </a:rPr>
              <a:t>percent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for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residental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land</a:t>
            </a:r>
            <a:r>
              <a:rPr lang="lt-LT" sz="2400" dirty="0" smtClean="0">
                <a:solidFill>
                  <a:schemeClr val="bg1"/>
                </a:solidFill>
              </a:rPr>
              <a:t>, 2,5 </a:t>
            </a:r>
            <a:r>
              <a:rPr lang="lt-LT" sz="2400" dirty="0" err="1" smtClean="0">
                <a:solidFill>
                  <a:schemeClr val="bg1"/>
                </a:solidFill>
              </a:rPr>
              <a:t>percent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for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land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used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for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other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purposes</a:t>
            </a:r>
            <a:r>
              <a:rPr lang="lt-LT" sz="2400" dirty="0" smtClean="0">
                <a:solidFill>
                  <a:schemeClr val="bg1"/>
                </a:solidFill>
              </a:rPr>
              <a:t>, 4 </a:t>
            </a:r>
            <a:r>
              <a:rPr lang="lt-LT" sz="2400" dirty="0" err="1" smtClean="0">
                <a:solidFill>
                  <a:schemeClr val="bg1"/>
                </a:solidFill>
              </a:rPr>
              <a:t>percent</a:t>
            </a:r>
            <a:r>
              <a:rPr lang="lt-LT" sz="2400" dirty="0" smtClean="0">
                <a:solidFill>
                  <a:schemeClr val="bg1"/>
                </a:solidFill>
              </a:rPr>
              <a:t> – </a:t>
            </a:r>
            <a:r>
              <a:rPr lang="lt-LT" sz="2400" dirty="0" err="1" smtClean="0">
                <a:solidFill>
                  <a:schemeClr val="bg1"/>
                </a:solidFill>
              </a:rPr>
              <a:t>for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derelicted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land</a:t>
            </a:r>
            <a:r>
              <a:rPr lang="lt-LT" sz="2400" dirty="0" smtClean="0">
                <a:solidFill>
                  <a:schemeClr val="bg1"/>
                </a:solidFill>
              </a:rPr>
              <a:t> and </a:t>
            </a:r>
            <a:r>
              <a:rPr lang="lt-LT" sz="2400" dirty="0" err="1" smtClean="0">
                <a:solidFill>
                  <a:schemeClr val="bg1"/>
                </a:solidFill>
              </a:rPr>
              <a:t>for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those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who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don‘t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have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land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rental</a:t>
            </a:r>
            <a:r>
              <a:rPr lang="lt-LT" sz="2400" dirty="0" smtClean="0">
                <a:solidFill>
                  <a:schemeClr val="bg1"/>
                </a:solidFill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</a:rPr>
              <a:t>contracts</a:t>
            </a:r>
            <a:r>
              <a:rPr lang="lt-LT" sz="2800" dirty="0" smtClean="0">
                <a:solidFill>
                  <a:schemeClr val="bg1"/>
                </a:solidFill>
              </a:rPr>
              <a:t>.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sz="2800" dirty="0" smtClean="0">
              <a:latin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832648"/>
          </a:xfrm>
        </p:spPr>
        <p:txBody>
          <a:bodyPr/>
          <a:lstStyle/>
          <a:p>
            <a:pPr marL="0" indent="0">
              <a:buNone/>
            </a:pPr>
            <a:r>
              <a:rPr lang="lt-LT" sz="1800" dirty="0" err="1" smtClean="0"/>
              <a:t>In</a:t>
            </a:r>
            <a:r>
              <a:rPr lang="lt-LT" sz="1800" dirty="0" smtClean="0"/>
              <a:t> </a:t>
            </a:r>
            <a:r>
              <a:rPr lang="lt-LT" sz="1800" dirty="0" err="1" smtClean="0"/>
              <a:t>accordance</a:t>
            </a:r>
            <a:r>
              <a:rPr lang="lt-LT" sz="1800" dirty="0" smtClean="0"/>
              <a:t> </a:t>
            </a:r>
            <a:r>
              <a:rPr lang="lt-LT" sz="1800" dirty="0" err="1" smtClean="0"/>
              <a:t>with</a:t>
            </a:r>
            <a:r>
              <a:rPr lang="lt-LT" sz="1800" dirty="0" smtClean="0"/>
              <a:t> </a:t>
            </a:r>
            <a:r>
              <a:rPr lang="lt-LT" sz="1800" dirty="0" err="1" smtClean="0"/>
              <a:t>the</a:t>
            </a:r>
            <a:r>
              <a:rPr lang="lt-LT" sz="1800" dirty="0"/>
              <a:t> </a:t>
            </a:r>
            <a:r>
              <a:rPr lang="lt-LT" sz="1800" dirty="0" err="1"/>
              <a:t>schedule</a:t>
            </a:r>
            <a:r>
              <a:rPr lang="lt-LT" sz="1800" dirty="0"/>
              <a:t> </a:t>
            </a:r>
            <a:r>
              <a:rPr lang="lt-LT" sz="1800" dirty="0" err="1"/>
              <a:t>of</a:t>
            </a:r>
            <a:r>
              <a:rPr lang="lt-LT" sz="1800" dirty="0"/>
              <a:t> </a:t>
            </a:r>
            <a:r>
              <a:rPr lang="lt-LT" sz="1800" dirty="0" err="1" smtClean="0"/>
              <a:t>procedures</a:t>
            </a:r>
            <a:r>
              <a:rPr lang="lt-LT" sz="1800" dirty="0" smtClean="0"/>
              <a:t> </a:t>
            </a:r>
            <a:r>
              <a:rPr lang="lt-LT" sz="1800" dirty="0" err="1" smtClean="0"/>
              <a:t>for</a:t>
            </a:r>
            <a:r>
              <a:rPr lang="lt-LT" sz="1800" dirty="0" smtClean="0"/>
              <a:t> </a:t>
            </a:r>
            <a:r>
              <a:rPr lang="lt-LT" sz="1800" dirty="0" err="1" smtClean="0"/>
              <a:t>investment</a:t>
            </a:r>
            <a:r>
              <a:rPr lang="lt-LT" sz="1800" dirty="0" smtClean="0"/>
              <a:t> </a:t>
            </a:r>
            <a:r>
              <a:rPr lang="lt-LT" sz="1800" dirty="0" err="1" smtClean="0"/>
              <a:t>promotion</a:t>
            </a:r>
            <a:r>
              <a:rPr lang="lt-LT" sz="1800" dirty="0" smtClean="0"/>
              <a:t> </a:t>
            </a:r>
            <a:r>
              <a:rPr lang="lt-LT" sz="1800" dirty="0" err="1" smtClean="0"/>
              <a:t>in</a:t>
            </a:r>
            <a:r>
              <a:rPr lang="lt-LT" sz="1800" dirty="0" smtClean="0"/>
              <a:t> </a:t>
            </a:r>
            <a:r>
              <a:rPr lang="lt-LT" sz="1800" dirty="0" err="1" smtClean="0"/>
              <a:t>Rokiskis</a:t>
            </a:r>
            <a:r>
              <a:rPr lang="lt-LT" sz="1800" dirty="0" smtClean="0"/>
              <a:t> </a:t>
            </a:r>
            <a:r>
              <a:rPr lang="lt-LT" sz="1800" dirty="0" err="1" smtClean="0"/>
              <a:t>District</a:t>
            </a:r>
            <a:r>
              <a:rPr lang="lt-LT" sz="1800" dirty="0" smtClean="0"/>
              <a:t> </a:t>
            </a:r>
            <a:r>
              <a:rPr lang="lt-LT" sz="1800" dirty="0" err="1" smtClean="0"/>
              <a:t>Municipality</a:t>
            </a:r>
            <a:r>
              <a:rPr lang="lt-LT" sz="1800" dirty="0" smtClean="0"/>
              <a:t> </a:t>
            </a:r>
            <a:r>
              <a:rPr lang="lt-LT" sz="1800" dirty="0" err="1" smtClean="0"/>
              <a:t>the</a:t>
            </a:r>
            <a:r>
              <a:rPr lang="lt-LT" sz="1800" dirty="0" smtClean="0"/>
              <a:t> </a:t>
            </a:r>
            <a:r>
              <a:rPr lang="lt-LT" sz="1800" dirty="0" err="1" smtClean="0"/>
              <a:t>following</a:t>
            </a:r>
            <a:r>
              <a:rPr lang="lt-LT" sz="1800" dirty="0" smtClean="0"/>
              <a:t> </a:t>
            </a:r>
            <a:r>
              <a:rPr lang="lt-LT" sz="1800" dirty="0" err="1" smtClean="0"/>
              <a:t>privilege</a:t>
            </a:r>
            <a:r>
              <a:rPr lang="lt-LT" sz="1800" dirty="0" smtClean="0"/>
              <a:t> </a:t>
            </a:r>
            <a:r>
              <a:rPr lang="lt-LT" sz="1800" dirty="0" err="1" smtClean="0"/>
              <a:t>can</a:t>
            </a:r>
            <a:r>
              <a:rPr lang="lt-LT" sz="1800" dirty="0" smtClean="0"/>
              <a:t> be </a:t>
            </a:r>
            <a:r>
              <a:rPr lang="lt-LT" sz="1800" dirty="0" err="1" smtClean="0"/>
              <a:t>given</a:t>
            </a:r>
            <a:r>
              <a:rPr lang="lt-LT" sz="1800" dirty="0" smtClean="0"/>
              <a:t>: </a:t>
            </a:r>
            <a:r>
              <a:rPr lang="lt-LT" sz="1800" dirty="0" err="1" smtClean="0"/>
              <a:t>for</a:t>
            </a:r>
            <a:r>
              <a:rPr lang="lt-LT" sz="1800" dirty="0" smtClean="0"/>
              <a:t> </a:t>
            </a:r>
            <a:r>
              <a:rPr lang="lt-LT" sz="1800" dirty="0" err="1" smtClean="0"/>
              <a:t>real</a:t>
            </a:r>
            <a:r>
              <a:rPr lang="lt-LT" sz="1800" dirty="0" smtClean="0"/>
              <a:t> </a:t>
            </a:r>
            <a:r>
              <a:rPr lang="lt-LT" sz="1800" dirty="0" err="1" smtClean="0"/>
              <a:t>estate</a:t>
            </a:r>
            <a:r>
              <a:rPr lang="lt-LT" sz="1800" dirty="0" smtClean="0"/>
              <a:t>, </a:t>
            </a:r>
            <a:r>
              <a:rPr lang="lt-LT" sz="1800" dirty="0" err="1" smtClean="0"/>
              <a:t>land</a:t>
            </a:r>
            <a:r>
              <a:rPr lang="lt-LT" sz="1800" dirty="0" smtClean="0"/>
              <a:t>, </a:t>
            </a:r>
            <a:r>
              <a:rPr lang="lt-LT" sz="1800" dirty="0" err="1" smtClean="0"/>
              <a:t>land</a:t>
            </a:r>
            <a:r>
              <a:rPr lang="lt-LT" sz="1800" dirty="0" smtClean="0"/>
              <a:t> </a:t>
            </a:r>
            <a:r>
              <a:rPr lang="lt-LT" sz="1800" dirty="0" err="1" smtClean="0"/>
              <a:t>rent</a:t>
            </a:r>
            <a:r>
              <a:rPr lang="lt-LT" sz="1800" dirty="0" smtClean="0"/>
              <a:t> </a:t>
            </a:r>
            <a:r>
              <a:rPr lang="lt-LT" sz="1800" dirty="0" err="1" smtClean="0"/>
              <a:t>taxes</a:t>
            </a:r>
            <a:r>
              <a:rPr lang="lt-LT" sz="1800" dirty="0" smtClean="0"/>
              <a:t> (</a:t>
            </a:r>
            <a:r>
              <a:rPr lang="lt-LT" sz="1800" dirty="0" err="1" smtClean="0"/>
              <a:t>commercial</a:t>
            </a:r>
            <a:r>
              <a:rPr lang="lt-LT" sz="1800" dirty="0" smtClean="0"/>
              <a:t>, </a:t>
            </a:r>
            <a:r>
              <a:rPr lang="lt-LT" sz="1800" dirty="0" err="1" smtClean="0"/>
              <a:t>industry</a:t>
            </a:r>
            <a:r>
              <a:rPr lang="lt-LT" sz="1800" dirty="0" smtClean="0"/>
              <a:t> </a:t>
            </a:r>
            <a:r>
              <a:rPr lang="lt-LT" sz="1800" dirty="0" err="1" smtClean="0"/>
              <a:t>and</a:t>
            </a:r>
            <a:r>
              <a:rPr lang="lt-LT" sz="1800" dirty="0" smtClean="0"/>
              <a:t> </a:t>
            </a:r>
            <a:r>
              <a:rPr lang="lt-LT" sz="1800" dirty="0" err="1" smtClean="0"/>
              <a:t>storage</a:t>
            </a:r>
            <a:r>
              <a:rPr lang="lt-LT" sz="1800" dirty="0" smtClean="0"/>
              <a:t> </a:t>
            </a:r>
            <a:r>
              <a:rPr lang="lt-LT" sz="1800" dirty="0" err="1" smtClean="0"/>
              <a:t>territories</a:t>
            </a:r>
            <a:r>
              <a:rPr lang="lt-LT" sz="1800" dirty="0" smtClean="0"/>
              <a:t>). </a:t>
            </a:r>
            <a:r>
              <a:rPr lang="lt-LT" sz="1800" dirty="0" err="1" smtClean="0"/>
              <a:t>The</a:t>
            </a:r>
            <a:r>
              <a:rPr lang="lt-LT" sz="1800" dirty="0" smtClean="0"/>
              <a:t> </a:t>
            </a:r>
            <a:r>
              <a:rPr lang="lt-LT" sz="1800" dirty="0" err="1" smtClean="0"/>
              <a:t>privileges</a:t>
            </a:r>
            <a:r>
              <a:rPr lang="lt-LT" sz="1800" dirty="0" smtClean="0"/>
              <a:t> </a:t>
            </a:r>
            <a:r>
              <a:rPr lang="lt-LT" sz="1800" dirty="0" err="1" smtClean="0"/>
              <a:t>can</a:t>
            </a:r>
            <a:r>
              <a:rPr lang="lt-LT" sz="1800" dirty="0" smtClean="0"/>
              <a:t> be </a:t>
            </a:r>
            <a:r>
              <a:rPr lang="lt-LT" sz="1800" dirty="0" err="1" smtClean="0"/>
              <a:t>given</a:t>
            </a:r>
            <a:r>
              <a:rPr lang="lt-LT" sz="1800" dirty="0" smtClean="0"/>
              <a:t> to </a:t>
            </a:r>
            <a:r>
              <a:rPr lang="lt-LT" sz="1800" dirty="0" err="1" smtClean="0"/>
              <a:t>economic</a:t>
            </a:r>
            <a:r>
              <a:rPr lang="lt-LT" sz="1800" dirty="0" smtClean="0"/>
              <a:t> </a:t>
            </a:r>
            <a:r>
              <a:rPr lang="lt-LT" sz="1800" dirty="0" err="1" smtClean="0"/>
              <a:t>entities</a:t>
            </a:r>
            <a:r>
              <a:rPr lang="lt-LT" sz="1800" dirty="0" smtClean="0"/>
              <a:t> </a:t>
            </a:r>
            <a:r>
              <a:rPr lang="lt-LT" sz="1800" dirty="0" err="1" smtClean="0"/>
              <a:t>which</a:t>
            </a:r>
            <a:r>
              <a:rPr lang="lt-LT" sz="1800" dirty="0" smtClean="0"/>
              <a:t> </a:t>
            </a:r>
            <a:r>
              <a:rPr lang="lt-LT" sz="1800" dirty="0" err="1" smtClean="0"/>
              <a:t>start</a:t>
            </a:r>
            <a:r>
              <a:rPr lang="lt-LT" sz="1800" dirty="0" smtClean="0"/>
              <a:t> </a:t>
            </a:r>
            <a:r>
              <a:rPr lang="lt-LT" sz="1800" dirty="0" err="1" smtClean="0"/>
              <a:t>new</a:t>
            </a:r>
            <a:r>
              <a:rPr lang="lt-LT" sz="1800" dirty="0" smtClean="0"/>
              <a:t> </a:t>
            </a:r>
            <a:r>
              <a:rPr lang="lt-LT" sz="1800" dirty="0" err="1" smtClean="0"/>
              <a:t>economic</a:t>
            </a:r>
            <a:r>
              <a:rPr lang="lt-LT" sz="1800" dirty="0" smtClean="0"/>
              <a:t> </a:t>
            </a:r>
            <a:r>
              <a:rPr lang="lt-LT" sz="1800" dirty="0" err="1" smtClean="0"/>
              <a:t>activity</a:t>
            </a:r>
            <a:r>
              <a:rPr lang="lt-LT" sz="1800" dirty="0" smtClean="0"/>
              <a:t> (</a:t>
            </a:r>
            <a:r>
              <a:rPr lang="lt-LT" sz="1800" dirty="0" err="1" smtClean="0"/>
              <a:t>service</a:t>
            </a:r>
            <a:r>
              <a:rPr lang="lt-LT" sz="1800" dirty="0" smtClean="0"/>
              <a:t> </a:t>
            </a:r>
            <a:r>
              <a:rPr lang="lt-LT" sz="1800" dirty="0" err="1" smtClean="0"/>
              <a:t>or</a:t>
            </a:r>
            <a:r>
              <a:rPr lang="lt-LT" sz="1800" dirty="0" smtClean="0"/>
              <a:t> </a:t>
            </a:r>
            <a:r>
              <a:rPr lang="lt-LT" sz="1800" dirty="0" err="1" smtClean="0"/>
              <a:t>production</a:t>
            </a:r>
            <a:r>
              <a:rPr lang="lt-LT" sz="1800" dirty="0" smtClean="0"/>
              <a:t>) </a:t>
            </a:r>
            <a:r>
              <a:rPr lang="lt-LT" sz="1800" dirty="0" err="1" smtClean="0"/>
              <a:t>and</a:t>
            </a:r>
            <a:r>
              <a:rPr lang="lt-LT" sz="1800" dirty="0" smtClean="0"/>
              <a:t> </a:t>
            </a:r>
            <a:r>
              <a:rPr lang="lt-LT" sz="1800" dirty="0" err="1" smtClean="0"/>
              <a:t>invest</a:t>
            </a:r>
            <a:r>
              <a:rPr lang="lt-LT" sz="1800" dirty="0" smtClean="0"/>
              <a:t> to </a:t>
            </a:r>
            <a:r>
              <a:rPr lang="lt-LT" sz="1800" dirty="0" err="1" smtClean="0"/>
              <a:t>new</a:t>
            </a:r>
            <a:r>
              <a:rPr lang="lt-LT" sz="1800" dirty="0" smtClean="0"/>
              <a:t> </a:t>
            </a:r>
            <a:r>
              <a:rPr lang="lt-LT" sz="1800" dirty="0" err="1" smtClean="0"/>
              <a:t>resources</a:t>
            </a:r>
            <a:r>
              <a:rPr lang="lt-LT" sz="1800" dirty="0" smtClean="0"/>
              <a:t> </a:t>
            </a:r>
            <a:r>
              <a:rPr lang="lt-LT" sz="1800" dirty="0" err="1" smtClean="0"/>
              <a:t>and</a:t>
            </a:r>
            <a:r>
              <a:rPr lang="lt-LT" sz="1800" dirty="0" smtClean="0"/>
              <a:t> </a:t>
            </a:r>
            <a:r>
              <a:rPr lang="lt-LT" sz="1800" dirty="0" err="1" smtClean="0"/>
              <a:t>establish</a:t>
            </a:r>
            <a:r>
              <a:rPr lang="lt-LT" sz="1800" dirty="0" smtClean="0"/>
              <a:t> </a:t>
            </a:r>
            <a:r>
              <a:rPr lang="lt-LT" sz="1800" dirty="0" err="1" smtClean="0"/>
              <a:t>new</a:t>
            </a:r>
            <a:r>
              <a:rPr lang="lt-LT" sz="1800" dirty="0" smtClean="0"/>
              <a:t> </a:t>
            </a:r>
            <a:r>
              <a:rPr lang="lt-LT" sz="1800" dirty="0" err="1" smtClean="0"/>
              <a:t>job</a:t>
            </a:r>
            <a:r>
              <a:rPr lang="lt-LT" sz="1800" dirty="0" smtClean="0"/>
              <a:t> </a:t>
            </a:r>
            <a:r>
              <a:rPr lang="lt-LT" sz="1800" dirty="0" err="1" smtClean="0"/>
              <a:t>places</a:t>
            </a:r>
            <a:r>
              <a:rPr lang="lt-LT" sz="1800" dirty="0" smtClean="0"/>
              <a:t>.</a:t>
            </a:r>
          </a:p>
          <a:p>
            <a:pPr marL="0" indent="0">
              <a:buNone/>
            </a:pPr>
            <a:r>
              <a:rPr lang="lt-LT" sz="1800" dirty="0" err="1" smtClean="0"/>
              <a:t>In</a:t>
            </a:r>
            <a:r>
              <a:rPr lang="lt-LT" sz="1800" dirty="0" smtClean="0"/>
              <a:t> </a:t>
            </a:r>
            <a:r>
              <a:rPr lang="lt-LT" sz="1800" dirty="0" err="1" smtClean="0"/>
              <a:t>accordance</a:t>
            </a:r>
            <a:r>
              <a:rPr lang="lt-LT" sz="1800" dirty="0" smtClean="0"/>
              <a:t> </a:t>
            </a:r>
            <a:r>
              <a:rPr lang="lt-LT" sz="1800" dirty="0" err="1" smtClean="0"/>
              <a:t>with</a:t>
            </a:r>
            <a:r>
              <a:rPr lang="lt-LT" sz="1800" dirty="0" smtClean="0"/>
              <a:t> </a:t>
            </a:r>
            <a:r>
              <a:rPr lang="lt-LT" sz="1800" dirty="0" err="1" smtClean="0"/>
              <a:t>the</a:t>
            </a:r>
            <a:r>
              <a:rPr lang="lt-LT" sz="1800" dirty="0" smtClean="0"/>
              <a:t> </a:t>
            </a:r>
            <a:r>
              <a:rPr lang="lt-LT" sz="1800" dirty="0" err="1" smtClean="0"/>
              <a:t>order</a:t>
            </a:r>
            <a:r>
              <a:rPr lang="lt-LT" sz="1800" dirty="0" smtClean="0"/>
              <a:t> </a:t>
            </a:r>
            <a:r>
              <a:rPr lang="lt-LT" sz="1800" dirty="0" err="1" smtClean="0"/>
              <a:t>of</a:t>
            </a:r>
            <a:r>
              <a:rPr lang="lt-LT" sz="1800" dirty="0" smtClean="0"/>
              <a:t> </a:t>
            </a:r>
            <a:r>
              <a:rPr lang="lt-LT" sz="1800" dirty="0" err="1" smtClean="0"/>
              <a:t>Rokiskis</a:t>
            </a:r>
            <a:r>
              <a:rPr lang="lt-LT" sz="1800" dirty="0" smtClean="0"/>
              <a:t> </a:t>
            </a:r>
            <a:r>
              <a:rPr lang="lt-LT" sz="1800" dirty="0" err="1" smtClean="0"/>
              <a:t>District</a:t>
            </a:r>
            <a:r>
              <a:rPr lang="lt-LT" sz="1800" dirty="0" smtClean="0"/>
              <a:t> </a:t>
            </a:r>
            <a:r>
              <a:rPr lang="lt-LT" sz="1800" dirty="0" err="1" smtClean="0"/>
              <a:t>Council</a:t>
            </a:r>
            <a:r>
              <a:rPr lang="lt-LT" sz="1800" smtClean="0"/>
              <a:t>, 100 </a:t>
            </a:r>
            <a:r>
              <a:rPr lang="lt-LT" sz="1800" dirty="0" err="1" smtClean="0"/>
              <a:t>percent</a:t>
            </a:r>
            <a:r>
              <a:rPr lang="lt-LT" sz="1800" dirty="0" smtClean="0"/>
              <a:t> </a:t>
            </a:r>
            <a:r>
              <a:rPr lang="lt-LT" sz="1800" dirty="0" err="1" smtClean="0"/>
              <a:t>of</a:t>
            </a:r>
            <a:r>
              <a:rPr lang="lt-LT" sz="1800" dirty="0" smtClean="0"/>
              <a:t> </a:t>
            </a:r>
            <a:r>
              <a:rPr lang="lt-LT" sz="1800" dirty="0" err="1" smtClean="0"/>
              <a:t>privilege</a:t>
            </a:r>
            <a:r>
              <a:rPr lang="lt-LT" sz="1800" dirty="0" smtClean="0"/>
              <a:t> </a:t>
            </a:r>
            <a:r>
              <a:rPr lang="lt-LT" sz="1800" dirty="0" err="1" smtClean="0"/>
              <a:t>can</a:t>
            </a:r>
            <a:r>
              <a:rPr lang="lt-LT" sz="1800" dirty="0" smtClean="0"/>
              <a:t> be </a:t>
            </a:r>
            <a:r>
              <a:rPr lang="lt-LT" sz="1800" dirty="0" err="1" smtClean="0"/>
              <a:t>given</a:t>
            </a:r>
            <a:r>
              <a:rPr lang="lt-LT" sz="1800" dirty="0" smtClean="0"/>
              <a:t> to </a:t>
            </a:r>
            <a:r>
              <a:rPr lang="lt-LT" sz="1800" dirty="0" err="1" smtClean="0"/>
              <a:t>the</a:t>
            </a:r>
            <a:r>
              <a:rPr lang="lt-LT" sz="1800" dirty="0" smtClean="0"/>
              <a:t> </a:t>
            </a:r>
            <a:r>
              <a:rPr lang="lt-LT" sz="1800" dirty="0" err="1" smtClean="0"/>
              <a:t>investor</a:t>
            </a:r>
            <a:r>
              <a:rPr lang="lt-LT" sz="1800" dirty="0" smtClean="0"/>
              <a:t> </a:t>
            </a:r>
            <a:r>
              <a:rPr lang="lt-LT" sz="1800" dirty="0" err="1" smtClean="0"/>
              <a:t>for</a:t>
            </a:r>
            <a:r>
              <a:rPr lang="lt-LT" sz="1800" dirty="0" smtClean="0"/>
              <a:t> </a:t>
            </a:r>
            <a:r>
              <a:rPr lang="lt-LT" sz="1800" dirty="0" err="1" smtClean="0"/>
              <a:t>land</a:t>
            </a:r>
            <a:r>
              <a:rPr lang="lt-LT" sz="1800" dirty="0" smtClean="0"/>
              <a:t> </a:t>
            </a:r>
            <a:r>
              <a:rPr lang="lt-LT" sz="1800" dirty="0" err="1" smtClean="0"/>
              <a:t>and</a:t>
            </a:r>
            <a:r>
              <a:rPr lang="lt-LT" sz="1800" dirty="0" smtClean="0"/>
              <a:t>/</a:t>
            </a:r>
            <a:r>
              <a:rPr lang="lt-LT" sz="1800" dirty="0" err="1" smtClean="0"/>
              <a:t>or</a:t>
            </a:r>
            <a:r>
              <a:rPr lang="lt-LT" sz="1800" dirty="0" smtClean="0"/>
              <a:t> </a:t>
            </a:r>
            <a:r>
              <a:rPr lang="lt-LT" sz="1800" dirty="0" err="1" smtClean="0"/>
              <a:t>state</a:t>
            </a:r>
            <a:r>
              <a:rPr lang="lt-LT" sz="1800" dirty="0" smtClean="0"/>
              <a:t> </a:t>
            </a:r>
            <a:r>
              <a:rPr lang="lt-LT" sz="1800" dirty="0" err="1" smtClean="0"/>
              <a:t>land</a:t>
            </a:r>
            <a:r>
              <a:rPr lang="lt-LT" sz="1800" dirty="0" smtClean="0"/>
              <a:t> </a:t>
            </a:r>
            <a:r>
              <a:rPr lang="lt-LT" sz="1800" dirty="0" err="1" smtClean="0"/>
              <a:t>rent</a:t>
            </a:r>
            <a:r>
              <a:rPr lang="lt-LT" sz="1800" dirty="0" smtClean="0"/>
              <a:t> </a:t>
            </a:r>
            <a:r>
              <a:rPr lang="lt-LT" sz="1800" dirty="0" err="1" smtClean="0"/>
              <a:t>and</a:t>
            </a:r>
            <a:r>
              <a:rPr lang="lt-LT" sz="1800" dirty="0" smtClean="0"/>
              <a:t>/</a:t>
            </a:r>
            <a:r>
              <a:rPr lang="lt-LT" sz="1800" dirty="0" err="1" smtClean="0"/>
              <a:t>or</a:t>
            </a:r>
            <a:r>
              <a:rPr lang="lt-LT" sz="1800" dirty="0" smtClean="0"/>
              <a:t> </a:t>
            </a:r>
            <a:r>
              <a:rPr lang="lt-LT" sz="1800" dirty="0" err="1" smtClean="0"/>
              <a:t>real</a:t>
            </a:r>
            <a:r>
              <a:rPr lang="lt-LT" sz="1800" dirty="0" smtClean="0"/>
              <a:t> </a:t>
            </a:r>
            <a:r>
              <a:rPr lang="lt-LT" sz="1800" dirty="0" err="1" smtClean="0"/>
              <a:t>estate</a:t>
            </a:r>
            <a:r>
              <a:rPr lang="lt-LT" sz="1800" dirty="0" smtClean="0"/>
              <a:t> </a:t>
            </a:r>
            <a:r>
              <a:rPr lang="lt-LT" sz="1800" dirty="0" err="1" smtClean="0"/>
              <a:t>tax</a:t>
            </a:r>
            <a:r>
              <a:rPr lang="lt-LT" sz="1800" dirty="0" smtClean="0"/>
              <a:t> </a:t>
            </a:r>
            <a:r>
              <a:rPr lang="lt-LT" sz="1800" dirty="0" err="1" smtClean="0"/>
              <a:t>till</a:t>
            </a:r>
            <a:r>
              <a:rPr lang="lt-LT" sz="1800" dirty="0" smtClean="0"/>
              <a:t> </a:t>
            </a:r>
            <a:r>
              <a:rPr lang="lt-LT" sz="1800" dirty="0" err="1" smtClean="0"/>
              <a:t>three</a:t>
            </a:r>
            <a:r>
              <a:rPr lang="lt-LT" sz="1800" dirty="0" smtClean="0"/>
              <a:t> </a:t>
            </a:r>
            <a:r>
              <a:rPr lang="lt-LT" sz="1800" dirty="0" err="1" smtClean="0"/>
              <a:t>years</a:t>
            </a:r>
            <a:r>
              <a:rPr lang="lt-LT" sz="1800" dirty="0" smtClean="0"/>
              <a:t> </a:t>
            </a:r>
            <a:r>
              <a:rPr lang="lt-LT" sz="1800" dirty="0" err="1" smtClean="0"/>
              <a:t>depending</a:t>
            </a:r>
            <a:r>
              <a:rPr lang="lt-LT" sz="1800" dirty="0" smtClean="0"/>
              <a:t> </a:t>
            </a:r>
            <a:r>
              <a:rPr lang="lt-LT" sz="1800" dirty="0" err="1" smtClean="0"/>
              <a:t>on</a:t>
            </a:r>
            <a:r>
              <a:rPr lang="lt-LT" sz="1800" dirty="0" smtClean="0"/>
              <a:t> </a:t>
            </a:r>
            <a:r>
              <a:rPr lang="lt-LT" sz="1800" dirty="0" err="1" smtClean="0"/>
              <a:t>the</a:t>
            </a:r>
            <a:r>
              <a:rPr lang="lt-LT" sz="1800" dirty="0" smtClean="0"/>
              <a:t> </a:t>
            </a:r>
            <a:r>
              <a:rPr lang="lt-LT" sz="1800" dirty="0" err="1" smtClean="0"/>
              <a:t>scope</a:t>
            </a:r>
            <a:r>
              <a:rPr lang="lt-LT" sz="1800" dirty="0" smtClean="0"/>
              <a:t> </a:t>
            </a:r>
            <a:r>
              <a:rPr lang="lt-LT" sz="1800" dirty="0" err="1" smtClean="0"/>
              <a:t>of</a:t>
            </a:r>
            <a:r>
              <a:rPr lang="lt-LT" sz="1800" dirty="0" smtClean="0"/>
              <a:t> </a:t>
            </a:r>
            <a:r>
              <a:rPr lang="lt-LT" sz="1800" dirty="0" err="1" smtClean="0"/>
              <a:t>investment</a:t>
            </a:r>
            <a:r>
              <a:rPr lang="lt-LT" sz="1800" dirty="0" smtClean="0"/>
              <a:t> to </a:t>
            </a:r>
            <a:r>
              <a:rPr lang="lt-LT" sz="1800" dirty="0" err="1" smtClean="0"/>
              <a:t>newly</a:t>
            </a:r>
            <a:r>
              <a:rPr lang="lt-LT" sz="1800" dirty="0" smtClean="0"/>
              <a:t> </a:t>
            </a:r>
            <a:r>
              <a:rPr lang="lt-LT" sz="1800" dirty="0" err="1" smtClean="0"/>
              <a:t>established</a:t>
            </a:r>
            <a:r>
              <a:rPr lang="lt-LT" sz="1800" dirty="0" smtClean="0"/>
              <a:t> </a:t>
            </a:r>
            <a:r>
              <a:rPr lang="lt-LT" sz="1800" dirty="0" err="1" smtClean="0"/>
              <a:t>resources</a:t>
            </a:r>
            <a:r>
              <a:rPr lang="lt-LT" sz="1800" dirty="0" smtClean="0"/>
              <a:t> </a:t>
            </a:r>
            <a:r>
              <a:rPr lang="lt-LT" sz="1800" dirty="0" err="1" smtClean="0"/>
              <a:t>and</a:t>
            </a:r>
            <a:r>
              <a:rPr lang="lt-LT" sz="1800" dirty="0" smtClean="0"/>
              <a:t> </a:t>
            </a:r>
            <a:r>
              <a:rPr lang="lt-LT" sz="1800" dirty="0" err="1" smtClean="0"/>
              <a:t>the</a:t>
            </a:r>
            <a:r>
              <a:rPr lang="lt-LT" sz="1800" dirty="0" smtClean="0"/>
              <a:t> </a:t>
            </a:r>
            <a:r>
              <a:rPr lang="lt-LT" sz="1800" dirty="0" err="1" smtClean="0"/>
              <a:t>number</a:t>
            </a:r>
            <a:r>
              <a:rPr lang="lt-LT" sz="1800" dirty="0" smtClean="0"/>
              <a:t> </a:t>
            </a:r>
            <a:r>
              <a:rPr lang="lt-LT" sz="1800" dirty="0" err="1" smtClean="0"/>
              <a:t>of</a:t>
            </a:r>
            <a:r>
              <a:rPr lang="lt-LT" sz="1800" dirty="0" smtClean="0"/>
              <a:t> </a:t>
            </a:r>
            <a:r>
              <a:rPr lang="lt-LT" sz="1800" dirty="0" err="1" smtClean="0"/>
              <a:t>newly</a:t>
            </a:r>
            <a:r>
              <a:rPr lang="lt-LT" sz="1800" dirty="0" smtClean="0"/>
              <a:t> </a:t>
            </a:r>
            <a:r>
              <a:rPr lang="lt-LT" sz="1800" dirty="0" err="1" smtClean="0"/>
              <a:t>established</a:t>
            </a:r>
            <a:r>
              <a:rPr lang="lt-LT" sz="1800" dirty="0" smtClean="0"/>
              <a:t> </a:t>
            </a:r>
            <a:r>
              <a:rPr lang="lt-LT" sz="1800" dirty="0" err="1" smtClean="0"/>
              <a:t>job</a:t>
            </a:r>
            <a:r>
              <a:rPr lang="lt-LT" sz="1800" dirty="0" smtClean="0"/>
              <a:t> </a:t>
            </a:r>
            <a:r>
              <a:rPr lang="lt-LT" sz="1800" dirty="0" err="1" smtClean="0"/>
              <a:t>places</a:t>
            </a:r>
            <a:r>
              <a:rPr lang="lt-LT" sz="1800" dirty="0" smtClean="0"/>
              <a:t>:</a:t>
            </a:r>
          </a:p>
          <a:p>
            <a:pPr marL="0" indent="0">
              <a:buNone/>
            </a:pPr>
            <a:r>
              <a:rPr lang="lt-LT" sz="1800" dirty="0" smtClean="0"/>
              <a:t>1 </a:t>
            </a:r>
            <a:r>
              <a:rPr lang="lt-LT" sz="1800" dirty="0" err="1" smtClean="0"/>
              <a:t>year</a:t>
            </a:r>
            <a:r>
              <a:rPr lang="lt-LT" sz="1800" dirty="0" smtClean="0"/>
              <a:t> </a:t>
            </a:r>
            <a:r>
              <a:rPr lang="lt-LT" sz="1800" dirty="0" err="1" smtClean="0"/>
              <a:t>period</a:t>
            </a:r>
            <a:r>
              <a:rPr lang="lt-LT" sz="1800" dirty="0" smtClean="0"/>
              <a:t>, </a:t>
            </a:r>
            <a:r>
              <a:rPr lang="lt-LT" sz="1800" dirty="0" err="1" smtClean="0"/>
              <a:t>when</a:t>
            </a:r>
            <a:r>
              <a:rPr lang="lt-LT" sz="1800" dirty="0" smtClean="0"/>
              <a:t> </a:t>
            </a:r>
            <a:r>
              <a:rPr lang="lt-LT" sz="1800" dirty="0" err="1" smtClean="0"/>
              <a:t>the</a:t>
            </a:r>
            <a:r>
              <a:rPr lang="lt-LT" sz="1800" dirty="0" smtClean="0"/>
              <a:t> </a:t>
            </a:r>
            <a:r>
              <a:rPr lang="lt-LT" sz="1800" dirty="0" err="1" smtClean="0"/>
              <a:t>investment</a:t>
            </a:r>
            <a:r>
              <a:rPr lang="lt-LT" sz="1800" dirty="0" smtClean="0"/>
              <a:t> </a:t>
            </a:r>
            <a:r>
              <a:rPr lang="lt-LT" sz="1800" dirty="0" err="1" smtClean="0"/>
              <a:t>was</a:t>
            </a:r>
            <a:r>
              <a:rPr lang="lt-LT" sz="1800" dirty="0" smtClean="0"/>
              <a:t> </a:t>
            </a:r>
            <a:r>
              <a:rPr lang="lt-LT" sz="1800" dirty="0" err="1" smtClean="0"/>
              <a:t>made</a:t>
            </a:r>
            <a:r>
              <a:rPr lang="lt-LT" sz="1800" dirty="0" smtClean="0"/>
              <a:t> </a:t>
            </a:r>
            <a:r>
              <a:rPr lang="lt-LT" sz="1800" dirty="0" err="1" smtClean="0"/>
              <a:t>from</a:t>
            </a:r>
            <a:r>
              <a:rPr lang="lt-LT" sz="1800" dirty="0" smtClean="0"/>
              <a:t> 100 000 </a:t>
            </a:r>
            <a:r>
              <a:rPr lang="lt-LT" sz="1800" dirty="0" err="1" smtClean="0"/>
              <a:t>and</a:t>
            </a:r>
            <a:r>
              <a:rPr lang="lt-LT" sz="1800" dirty="0" smtClean="0"/>
              <a:t> 300 000 </a:t>
            </a:r>
            <a:r>
              <a:rPr lang="lt-LT" sz="1800" dirty="0" err="1" smtClean="0"/>
              <a:t>Eur</a:t>
            </a:r>
            <a:r>
              <a:rPr lang="lt-LT" sz="1800" dirty="0" smtClean="0"/>
              <a:t> to </a:t>
            </a:r>
            <a:r>
              <a:rPr lang="lt-LT" sz="1800" dirty="0" err="1" smtClean="0"/>
              <a:t>newly</a:t>
            </a:r>
            <a:r>
              <a:rPr lang="lt-LT" sz="1800" dirty="0" smtClean="0"/>
              <a:t> </a:t>
            </a:r>
            <a:r>
              <a:rPr lang="lt-LT" sz="1800" dirty="0" err="1" smtClean="0"/>
              <a:t>established</a:t>
            </a:r>
            <a:r>
              <a:rPr lang="lt-LT" sz="1800" dirty="0" smtClean="0"/>
              <a:t> </a:t>
            </a:r>
            <a:r>
              <a:rPr lang="lt-LT" sz="1800" dirty="0" err="1" smtClean="0"/>
              <a:t>resources</a:t>
            </a:r>
            <a:r>
              <a:rPr lang="lt-LT" sz="1800" dirty="0" smtClean="0"/>
              <a:t> </a:t>
            </a:r>
            <a:r>
              <a:rPr lang="lt-LT" sz="1800" dirty="0" err="1" smtClean="0"/>
              <a:t>and</a:t>
            </a:r>
            <a:r>
              <a:rPr lang="lt-LT" sz="1800" dirty="0" smtClean="0"/>
              <a:t> </a:t>
            </a:r>
            <a:r>
              <a:rPr lang="lt-LT" sz="1800" dirty="0" err="1" smtClean="0"/>
              <a:t>established</a:t>
            </a:r>
            <a:r>
              <a:rPr lang="lt-LT" sz="1800" dirty="0" smtClean="0"/>
              <a:t> </a:t>
            </a:r>
            <a:r>
              <a:rPr lang="lt-LT" sz="1800" dirty="0" err="1" smtClean="0"/>
              <a:t>not</a:t>
            </a:r>
            <a:r>
              <a:rPr lang="lt-LT" sz="1800" dirty="0" smtClean="0"/>
              <a:t> </a:t>
            </a:r>
            <a:r>
              <a:rPr lang="lt-LT" sz="1800" dirty="0" err="1" smtClean="0"/>
              <a:t>less</a:t>
            </a:r>
            <a:r>
              <a:rPr lang="lt-LT" sz="1800" dirty="0" smtClean="0"/>
              <a:t> </a:t>
            </a:r>
            <a:r>
              <a:rPr lang="lt-LT" sz="1800" dirty="0" err="1" smtClean="0"/>
              <a:t>than</a:t>
            </a:r>
            <a:r>
              <a:rPr lang="lt-LT" sz="1800" dirty="0" smtClean="0"/>
              <a:t> 5 </a:t>
            </a:r>
            <a:r>
              <a:rPr lang="lt-LT" sz="1800" dirty="0" err="1" smtClean="0"/>
              <a:t>job</a:t>
            </a:r>
            <a:r>
              <a:rPr lang="lt-LT" sz="1800" dirty="0" smtClean="0"/>
              <a:t> </a:t>
            </a:r>
            <a:r>
              <a:rPr lang="lt-LT" sz="1800" dirty="0" err="1" smtClean="0"/>
              <a:t>places</a:t>
            </a:r>
            <a:r>
              <a:rPr lang="lt-LT" sz="1800" dirty="0" smtClean="0"/>
              <a:t>; </a:t>
            </a:r>
          </a:p>
          <a:p>
            <a:pPr marL="0" indent="0">
              <a:buNone/>
            </a:pPr>
            <a:r>
              <a:rPr lang="lt-LT" sz="1800" dirty="0" smtClean="0"/>
              <a:t>2 </a:t>
            </a:r>
            <a:r>
              <a:rPr lang="lt-LT" sz="1800" dirty="0" err="1" smtClean="0"/>
              <a:t>year</a:t>
            </a:r>
            <a:r>
              <a:rPr lang="lt-LT" sz="1800" dirty="0" smtClean="0"/>
              <a:t> </a:t>
            </a:r>
            <a:r>
              <a:rPr lang="lt-LT" sz="1800" dirty="0" err="1" smtClean="0"/>
              <a:t>period</a:t>
            </a:r>
            <a:r>
              <a:rPr lang="lt-LT" sz="1800" dirty="0" smtClean="0"/>
              <a:t>,</a:t>
            </a:r>
            <a:r>
              <a:rPr lang="en-GB" sz="1800" dirty="0"/>
              <a:t> when the investment was made from </a:t>
            </a:r>
            <a:r>
              <a:rPr lang="lt-LT" sz="1800" dirty="0" smtClean="0"/>
              <a:t>3</a:t>
            </a:r>
            <a:r>
              <a:rPr lang="en-GB" sz="1800" dirty="0" smtClean="0"/>
              <a:t>00 </a:t>
            </a:r>
            <a:r>
              <a:rPr lang="en-GB" sz="1800" dirty="0"/>
              <a:t>000 and </a:t>
            </a:r>
            <a:r>
              <a:rPr lang="lt-LT" sz="1800" dirty="0" smtClean="0"/>
              <a:t>5</a:t>
            </a:r>
            <a:r>
              <a:rPr lang="en-GB" sz="1800" dirty="0" smtClean="0"/>
              <a:t>00 </a:t>
            </a:r>
            <a:r>
              <a:rPr lang="en-GB" sz="1800" dirty="0"/>
              <a:t>000 </a:t>
            </a:r>
            <a:r>
              <a:rPr lang="en-GB" sz="1800" dirty="0" err="1"/>
              <a:t>Eur</a:t>
            </a:r>
            <a:r>
              <a:rPr lang="en-GB" sz="1800" dirty="0"/>
              <a:t> to newly established resources and established not less than </a:t>
            </a:r>
            <a:r>
              <a:rPr lang="lt-LT" sz="1800" dirty="0" smtClean="0"/>
              <a:t>10</a:t>
            </a:r>
            <a:r>
              <a:rPr lang="en-GB" sz="1800" dirty="0" smtClean="0"/>
              <a:t> </a:t>
            </a:r>
            <a:r>
              <a:rPr lang="en-GB" sz="1800" dirty="0"/>
              <a:t>job places; </a:t>
            </a:r>
            <a:endParaRPr lang="lt-LT" sz="1800" dirty="0"/>
          </a:p>
          <a:p>
            <a:pPr marL="0" indent="0">
              <a:buNone/>
            </a:pPr>
            <a:r>
              <a:rPr lang="lt-LT" sz="1800" dirty="0" smtClean="0"/>
              <a:t> </a:t>
            </a:r>
            <a:r>
              <a:rPr lang="lt-LT" sz="1800" dirty="0"/>
              <a:t>3 </a:t>
            </a:r>
            <a:r>
              <a:rPr lang="lt-LT" sz="1800" dirty="0" err="1" smtClean="0"/>
              <a:t>year</a:t>
            </a:r>
            <a:r>
              <a:rPr lang="lt-LT" sz="1800" dirty="0" smtClean="0"/>
              <a:t> </a:t>
            </a:r>
            <a:r>
              <a:rPr lang="lt-LT" sz="1800" dirty="0" err="1" smtClean="0"/>
              <a:t>period</a:t>
            </a:r>
            <a:r>
              <a:rPr lang="lt-LT" sz="1800" dirty="0" smtClean="0"/>
              <a:t>,</a:t>
            </a:r>
            <a:r>
              <a:rPr lang="en-GB" sz="1800" dirty="0" smtClean="0"/>
              <a:t> </a:t>
            </a:r>
            <a:r>
              <a:rPr lang="en-GB" sz="1800" dirty="0"/>
              <a:t>when the investment </a:t>
            </a:r>
            <a:r>
              <a:rPr lang="en-GB" sz="1800" dirty="0" err="1" smtClean="0"/>
              <a:t>wa</a:t>
            </a:r>
            <a:r>
              <a:rPr lang="lt-LT" sz="1800" dirty="0" smtClean="0"/>
              <a:t>s </a:t>
            </a:r>
            <a:r>
              <a:rPr lang="lt-LT" sz="1800" dirty="0" err="1" smtClean="0"/>
              <a:t>more</a:t>
            </a:r>
            <a:r>
              <a:rPr lang="lt-LT" sz="1800" dirty="0" smtClean="0"/>
              <a:t> </a:t>
            </a:r>
            <a:r>
              <a:rPr lang="lt-LT" sz="1800" dirty="0" err="1" smtClean="0"/>
              <a:t>than</a:t>
            </a:r>
            <a:r>
              <a:rPr lang="lt-LT" sz="1800" dirty="0" smtClean="0"/>
              <a:t> </a:t>
            </a:r>
            <a:r>
              <a:rPr lang="en-GB" sz="1800" dirty="0" smtClean="0"/>
              <a:t> </a:t>
            </a:r>
            <a:r>
              <a:rPr lang="lt-LT" sz="1800" dirty="0" smtClean="0"/>
              <a:t>5</a:t>
            </a:r>
            <a:r>
              <a:rPr lang="en-GB" sz="1800" dirty="0" smtClean="0"/>
              <a:t>00 00</a:t>
            </a:r>
            <a:r>
              <a:rPr lang="lt-LT" sz="1800" dirty="0" smtClean="0"/>
              <a:t>1 </a:t>
            </a:r>
            <a:r>
              <a:rPr lang="en-GB" sz="1800" dirty="0" err="1" smtClean="0"/>
              <a:t>Eur</a:t>
            </a:r>
            <a:r>
              <a:rPr lang="en-GB" sz="1800" dirty="0" smtClean="0"/>
              <a:t> </a:t>
            </a:r>
            <a:r>
              <a:rPr lang="en-GB" sz="1800" dirty="0"/>
              <a:t>to newly established resources and established not less than </a:t>
            </a:r>
            <a:r>
              <a:rPr lang="lt-LT" sz="1800" dirty="0" smtClean="0"/>
              <a:t>1</a:t>
            </a:r>
            <a:r>
              <a:rPr lang="en-GB" sz="1800" dirty="0" smtClean="0"/>
              <a:t>5 </a:t>
            </a:r>
            <a:r>
              <a:rPr lang="en-GB" sz="1800" dirty="0"/>
              <a:t>job </a:t>
            </a:r>
            <a:r>
              <a:rPr lang="en-GB" sz="1800" dirty="0" smtClean="0"/>
              <a:t>places</a:t>
            </a:r>
            <a:r>
              <a:rPr lang="lt-LT" sz="1800" dirty="0" smtClean="0"/>
              <a:t>.</a:t>
            </a:r>
            <a:endParaRPr lang="lt-LT" sz="1800" dirty="0"/>
          </a:p>
        </p:txBody>
      </p:sp>
    </p:spTree>
    <p:extLst>
      <p:ext uri="{BB962C8B-B14F-4D97-AF65-F5344CB8AC3E}">
        <p14:creationId xmlns:p14="http://schemas.microsoft.com/office/powerpoint/2010/main" val="23323107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2739</TotalTime>
  <Words>325</Words>
  <Application>Microsoft Office PowerPoint</Application>
  <PresentationFormat>Demonstracija ekrane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3" baseType="lpstr">
      <vt:lpstr>Default Design</vt:lpstr>
      <vt:lpstr> Tax rates in Rokiškis region : </vt:lpstr>
      <vt:lpstr>PowerPoint pristatymas</vt:lpstr>
    </vt:vector>
  </TitlesOfParts>
  <Company>Rokiskio rajono savivaldybe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Ghost</dc:creator>
  <cp:lastModifiedBy>Vilma Meciukoniene</cp:lastModifiedBy>
  <cp:revision>142</cp:revision>
  <dcterms:created xsi:type="dcterms:W3CDTF">2005-04-29T11:00:01Z</dcterms:created>
  <dcterms:modified xsi:type="dcterms:W3CDTF">2020-02-06T09:22:44Z</dcterms:modified>
</cp:coreProperties>
</file>